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4" r:id="rId1"/>
  </p:sldMasterIdLst>
  <p:notesMasterIdLst>
    <p:notesMasterId r:id="rId25"/>
  </p:notesMasterIdLst>
  <p:sldIdLst>
    <p:sldId id="923" r:id="rId2"/>
    <p:sldId id="1100" r:id="rId3"/>
    <p:sldId id="1101" r:id="rId4"/>
    <p:sldId id="1102" r:id="rId5"/>
    <p:sldId id="1118" r:id="rId6"/>
    <p:sldId id="1095" r:id="rId7"/>
    <p:sldId id="1120" r:id="rId8"/>
    <p:sldId id="1119" r:id="rId9"/>
    <p:sldId id="1121" r:id="rId10"/>
    <p:sldId id="1122" r:id="rId11"/>
    <p:sldId id="1136" r:id="rId12"/>
    <p:sldId id="1123" r:id="rId13"/>
    <p:sldId id="1137" r:id="rId14"/>
    <p:sldId id="1124" r:id="rId15"/>
    <p:sldId id="1133" r:id="rId16"/>
    <p:sldId id="1135" r:id="rId17"/>
    <p:sldId id="1138" r:id="rId18"/>
    <p:sldId id="1125" r:id="rId19"/>
    <p:sldId id="1126" r:id="rId20"/>
    <p:sldId id="1139" r:id="rId21"/>
    <p:sldId id="1127" r:id="rId22"/>
    <p:sldId id="1140" r:id="rId23"/>
    <p:sldId id="112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Wingdings 2" panose="05020102010507070707" pitchFamily="18" charset="2"/>
      <p:regular r:id="rId38"/>
    </p:embeddedFont>
  </p:embeddedFontLst>
  <p:custDataLst>
    <p:tags r:id="rId3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B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B3494A-E601-4798-AA12-8FB5BEBC3E2A}">
  <a:tblStyle styleId="{6BB3494A-E601-4798-AA12-8FB5BEBC3E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47" autoAdjust="0"/>
    <p:restoredTop sz="94660"/>
  </p:normalViewPr>
  <p:slideViewPr>
    <p:cSldViewPr snapToGrid="0">
      <p:cViewPr>
        <p:scale>
          <a:sx n="110" d="100"/>
          <a:sy n="110" d="100"/>
        </p:scale>
        <p:origin x="2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56596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26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83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11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562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42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47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81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4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630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video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5663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831687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5505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ext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8310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83752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78836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16297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5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08833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193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4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739468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dul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12" name="Title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3" name="Text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25018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ext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9" name="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809699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gratul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58176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26022"/>
            <a:ext cx="8229600" cy="294311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0" cy="498213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60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2734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6030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4527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blem and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ext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7145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t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4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Picture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0" name="Text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58225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2" name="Picture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7246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Text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6412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24"/>
    </p:custDataLst>
    <p:extLst>
      <p:ext uri="{BB962C8B-B14F-4D97-AF65-F5344CB8AC3E}">
        <p14:creationId xmlns:p14="http://schemas.microsoft.com/office/powerpoint/2010/main" val="253057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32" r:id="rId3"/>
    <p:sldLayoutId id="2147483734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7" r:id="rId22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Informatica Data Quality Duplicate Record Management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FB4BFB6-BCA4-4600-BB6E-D9EAC4896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" y="64037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489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247290" y="1105825"/>
            <a:ext cx="8649420" cy="4665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3 : Add New Transformation Exception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Duplicate Record Exception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2364B-417E-4DB0-BE27-92FD90F8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75"/>
            <a:ext cx="9144000" cy="304785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1CBC43-FCFA-4E58-BD09-C846AD54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9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8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553990" cy="1324326"/>
          </a:xfrm>
        </p:spPr>
        <p:txBody>
          <a:bodyPr anchor="t">
            <a:noAutofit/>
          </a:bodyPr>
          <a:lstStyle/>
          <a:p>
            <a:r>
              <a:rPr lang="en-US" b="1" dirty="0"/>
              <a:t>Task 2 : Add New Transformation Exception </a:t>
            </a:r>
            <a:r>
              <a:rPr lang="en-US" b="1" dirty="0">
                <a:sym typeface="Wingdings" panose="05000000000000000000" pitchFamily="2" charset="2"/>
              </a:rPr>
              <a:t> Duplicate Record Exception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172CD47-7F03-4EB2-893B-983D5B36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583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87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247290" y="869321"/>
            <a:ext cx="8649420" cy="4665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4 : Name the </a:t>
            </a:r>
            <a:r>
              <a:rPr lang="en-US" sz="1200" b="1" dirty="0" err="1">
                <a:solidFill>
                  <a:srgbClr val="FF0000"/>
                </a:solidFill>
              </a:rPr>
              <a:t>ExceptionTransformation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56FC9-F6D2-453F-B6F8-3F33401C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" y="1545030"/>
            <a:ext cx="9144000" cy="347263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9E0DD50-7C29-4809-93B1-BD5F843E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4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553990" cy="1324326"/>
          </a:xfrm>
        </p:spPr>
        <p:txBody>
          <a:bodyPr anchor="t">
            <a:noAutofit/>
          </a:bodyPr>
          <a:lstStyle/>
          <a:p>
            <a:r>
              <a:rPr lang="en-US" b="1" dirty="0"/>
              <a:t>Task 3 : Configure Exception Transformation Exception </a:t>
            </a:r>
            <a:r>
              <a:rPr lang="en-US" b="1" dirty="0">
                <a:sym typeface="Wingdings" panose="05000000000000000000" pitchFamily="2" charset="2"/>
              </a:rPr>
              <a:t> with </a:t>
            </a:r>
            <a:r>
              <a:rPr lang="en-US" b="1" dirty="0" err="1">
                <a:sym typeface="Wingdings" panose="05000000000000000000" pitchFamily="2" charset="2"/>
              </a:rPr>
              <a:t>THreshold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B7F699E-9DCC-4A73-B79B-A29273238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4437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266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38689" y="826592"/>
            <a:ext cx="8649420" cy="4665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: Configure Threshold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0D0B9-E43B-46EC-BFE6-E2F5E85D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92"/>
            <a:ext cx="9144000" cy="356097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4E7A259-3E16-4A2B-BFAE-63D20A67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" y="3984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B9A8A-3ECC-40F8-BC19-76B027D7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1" y="1102407"/>
            <a:ext cx="4117676" cy="3915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DBA98-B138-448B-B9A5-ECF7DE93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14" y="1102407"/>
            <a:ext cx="5089585" cy="3915256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B98AC8C-47A0-4C5A-A0CB-89130E76B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46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B9A8A-3ECC-40F8-BC19-76B027D7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6" y="1169594"/>
            <a:ext cx="4117676" cy="3958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058B83-A280-42FA-AE33-6B0A8A73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82" y="1169594"/>
            <a:ext cx="4980317" cy="364394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132DE5B-AC20-455A-8F20-C3ABBA021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" y="7557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5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553990" cy="1324326"/>
          </a:xfrm>
        </p:spPr>
        <p:txBody>
          <a:bodyPr anchor="t">
            <a:noAutofit/>
          </a:bodyPr>
          <a:lstStyle/>
          <a:p>
            <a:r>
              <a:rPr lang="en-US" b="1" dirty="0"/>
              <a:t>Task 4 : Map  Exception Transformation </a:t>
            </a:r>
            <a:r>
              <a:rPr lang="en-US" b="1" dirty="0">
                <a:sym typeface="Wingdings" panose="05000000000000000000" pitchFamily="2" charset="2"/>
              </a:rPr>
              <a:t> Control Group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E00359A-D6A4-4115-8042-D05C1586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60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1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F723E-6564-4DE6-8433-01E1FE53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968"/>
            <a:ext cx="9144000" cy="3303605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23C9BAF-E678-4A20-8C9F-C0911A4A0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6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8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81418" y="1219698"/>
            <a:ext cx="8649420" cy="4665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:  Map Exception transformation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Control Group s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6320E-3802-4B9B-9CA3-8A50ADD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093"/>
            <a:ext cx="9144000" cy="286257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6FA53DA-3D06-45EE-9834-DCC13B896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6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48EA8-9D35-4EA9-A216-BC00CF8C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6" y="871670"/>
            <a:ext cx="4773747" cy="2183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8F623-312C-4E7D-A2A2-59DE764B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2" y="871670"/>
            <a:ext cx="4149632" cy="4157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3EDB15-955B-4946-A111-5BD26D412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8677"/>
            <a:ext cx="4927602" cy="184482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C114429-CB1C-4A44-A732-0015A99BA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53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7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553990" cy="1324326"/>
          </a:xfrm>
        </p:spPr>
        <p:txBody>
          <a:bodyPr anchor="t">
            <a:noAutofit/>
          </a:bodyPr>
          <a:lstStyle/>
          <a:p>
            <a:r>
              <a:rPr lang="en-US" b="1" dirty="0"/>
              <a:t>Task 4 : Map  Exception Transformation </a:t>
            </a:r>
            <a:r>
              <a:rPr lang="en-US" b="1" dirty="0">
                <a:sym typeface="Wingdings" panose="05000000000000000000" pitchFamily="2" charset="2"/>
              </a:rPr>
              <a:t> Data Group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972A488-68A7-4B67-B603-9ECE2A16E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383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43BCA-50F7-44B9-BDE1-86AF30553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423"/>
            <a:ext cx="9144000" cy="350309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16A8635-4077-4603-97FB-7E70E69F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8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553990" cy="1324326"/>
          </a:xfrm>
        </p:spPr>
        <p:txBody>
          <a:bodyPr anchor="t">
            <a:noAutofit/>
          </a:bodyPr>
          <a:lstStyle/>
          <a:p>
            <a:r>
              <a:rPr lang="en-US" b="1" dirty="0"/>
              <a:t>Task 5 : Run DATA Viewer on  Exception Transformation 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1C01745-6DF9-49E8-ADAA-7F7A68BD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17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232E8-61FD-46E3-91A8-B3ACD638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321"/>
            <a:ext cx="9144000" cy="4168284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9038E32-8C5B-4CB9-8BCE-9A3C6571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76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D1B5F-D8EA-4DA1-8911-77D3C4C9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31" y="1076770"/>
            <a:ext cx="4325669" cy="4020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05B45-9168-4DC2-8476-E7D1773A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12" y="1076770"/>
            <a:ext cx="3883530" cy="331361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35F2CE8-ECA5-4140-B280-33F04831B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64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6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6C3891-0242-4DEB-944C-B6C8D5FA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79" y="940156"/>
            <a:ext cx="4309921" cy="3579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CEC41-A301-447C-8C19-9901938E5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70" y="940156"/>
            <a:ext cx="3953527" cy="3548743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35C1F5-7C1C-474A-81A7-341D51C1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49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7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CC29E-EB11-446D-8174-463AF17A5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1" y="960703"/>
            <a:ext cx="4140515" cy="3679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E018BB-7216-40B2-AF26-A04236603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276" y="965057"/>
            <a:ext cx="4336376" cy="367501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436066D-23C7-458C-8BE2-A5EC44DFF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37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1 : IDQ Duplicate Record Exception 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BC73AD7-0063-48C4-A5BB-1C648D67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037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24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553990" cy="1324326"/>
          </a:xfrm>
        </p:spPr>
        <p:txBody>
          <a:bodyPr anchor="t">
            <a:noAutofit/>
          </a:bodyPr>
          <a:lstStyle/>
          <a:p>
            <a:r>
              <a:rPr lang="en-US" b="1" dirty="0"/>
              <a:t>Task 1A : Copy Existing Match Duplicate Mapping </a:t>
            </a:r>
            <a:r>
              <a:rPr lang="en-US" b="1" dirty="0">
                <a:sym typeface="Wingdings" panose="05000000000000000000" pitchFamily="2" charset="2"/>
              </a:rPr>
              <a:t> Rename as Match Dup Exception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8936C46-F744-4E8E-A07C-64A502E4C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105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12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55780" y="1117149"/>
            <a:ext cx="8649420" cy="4665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Open  Existing Match </a:t>
            </a:r>
            <a:r>
              <a:rPr lang="en-US" sz="1200" b="1" dirty="0" err="1">
                <a:solidFill>
                  <a:srgbClr val="FF0000"/>
                </a:solidFill>
              </a:rPr>
              <a:t>Duprec</a:t>
            </a:r>
            <a:r>
              <a:rPr lang="en-US" sz="1200" b="1" dirty="0">
                <a:solidFill>
                  <a:srgbClr val="FF0000"/>
                </a:solidFill>
              </a:rPr>
              <a:t> Mapping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File    save copy as   Match Dup Exception</a:t>
            </a:r>
            <a:endParaRPr lang="en-US" sz="1200" b="1" dirty="0">
              <a:solidFill>
                <a:srgbClr val="FF0000"/>
              </a:solidFill>
            </a:endParaRP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C0166-7079-4E50-B254-AD764858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255"/>
            <a:ext cx="5595668" cy="3323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A7D22F-E63B-4D90-B842-9CAA90CDD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44" y="1820255"/>
            <a:ext cx="3347856" cy="3323246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D3BAE08-5A83-41CE-AF1F-5B9B29AC8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48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21597" y="835138"/>
            <a:ext cx="8649420" cy="4665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Delete  Association , Consolidation , Filter and Target Transformation from the Existing Mapping 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6CD6F-145B-4D2A-BDD5-F63FEAC1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7" y="1512248"/>
            <a:ext cx="8849875" cy="3505415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8EC024D-C05C-4527-8FDD-49C3E5D6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8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63D64BB-5F60-45A9-BFD8-AFB885BC93CC}"/>
  <p:tag name="ISPRING_RESOURCE_FOLDER" val="C:\Users\CSS\Desktop\Architecting with Google Kubernetes Engine Foundation Course\2 Introduction to Google Cloud Platform\Introduction to GCP\"/>
  <p:tag name="ISPRING_PRESENTATION_PATH" val="C:\Users\CSS\Desktop\Architecting with Google Kubernetes Engine Foundation Course\2 Introduction to Google Cloud Platform\Introduction to GCP.pptx"/>
  <p:tag name="ISPRING_PROJECT_VERSION" val="9.3"/>
  <p:tag name="ISPRING_PROJECT_FOLDER_UPDATED" val="1"/>
  <p:tag name="ISPRING_SCREEN_RECS_UPDATED" val="C:\Users\CSS\Desktop\Architecting with Google Kubernetes Engine Foundation Course\2 Introduction to Google Cloud Platform\Introduction to GCP\"/>
  <p:tag name="ISPRING_PRESENTATION_TITLE" val="Introduction to GCP"/>
  <p:tag name="ISPRING_FIRST_PUBLISH" val="1"/>
  <p:tag name="FLASHSPRING_ZOOM_TAG" val="59"/>
  <p:tag name="ISPRING_PRESENTATION_INFO_2" val="&lt;?xml version=&quot;1.0&quot; encoding=&quot;UTF-8&quot; standalone=&quot;no&quot; ?&gt;&#10;&lt;presentation2&gt;&#10;&#10;  &lt;slides&gt;&#10;    &lt;slide id=&quot;{13820631-5690-41A4-9118-EB4AB4A3C04B}&quot; pptId=&quot;885&quot;/&gt;&#10;    &lt;slide id=&quot;{8E9D230A-E9FB-4123-B2B0-83F2B1D09C32}&quot; pptId=&quot;870&quot;/&gt;&#10;    &lt;slide id=&quot;{BE0F856D-1F03-40CC-9D5D-087B82E42646}&quot; pptId=&quot;874&quot;/&gt;&#10;    &lt;slide id=&quot;{E4B6837A-1BB3-4FFC-86E3-FA837438A602}&quot; pptId=&quot;872&quot;/&gt;&#10;    &lt;slide id=&quot;{1E193978-F0CF-4A21-B20E-0FA77197F42E}&quot; pptId=&quot;876&quot;/&gt;&#10;    &lt;slide id=&quot;{D17A7669-5C9C-4F3D-B8DE-B521B1A870DC}&quot; pptId=&quot;886&quot;/&gt;&#10;    &lt;slide id=&quot;{CBD996B2-EB1F-4250-B666-330CAC4E950A}&quot; pptId=&quot;781&quot;/&gt;&#10;    &lt;slide id=&quot;{53E3B20A-0BDD-4D95-ABE4-2AD9ED867268}&quot; pptId=&quot;789&quot;/&gt;&#10;    &lt;slide id=&quot;{DE96B556-6219-4845-9E11-5AE4816A355B}&quot; pptId=&quot;825&quot;/&gt;&#10;    &lt;slide id=&quot;{16107570-7D33-4DCD-8F8D-F47E4EDD2490}&quot; pptId=&quot;887&quot;/&gt;&#10;    &lt;slide id=&quot;{356CE62E-9277-45AC-B0CE-F0EF29E75158}&quot; pptId=&quot;827&quot;/&gt;&#10;    &lt;slide id=&quot;{9FA12795-BFF1-4137-9583-086A2AE91BB2}&quot; pptId=&quot;828&quot;/&gt;&#10;    &lt;slide id=&quot;{1A541D3C-6975-4490-B039-803350084756}&quot; pptId=&quot;829&quot;/&gt;&#10;    &lt;slide id=&quot;{4B0F3ABE-4DEF-40A1-BC19-C16CD9AF8036}&quot; pptId=&quot;857&quot;/&gt;&#10;    &lt;slide id=&quot;{C4791F98-B09B-48FB-AD64-09CD20829DEA}&quot; pptId=&quot;862&quot;/&gt;&#10;    &lt;slide id=&quot;{FA9A5206-DA60-4EE6-86EF-9BA7CD05C19C}&quot; pptId=&quot;863&quot;/&gt;&#10;    &lt;slide id=&quot;{CAD03C63-73E2-44B6-83CC-7F59116E9E65}&quot; pptId=&quot;888&quot;/&gt;&#10;    &lt;slide id=&quot;{F9B84ECF-AAD6-45AE-84D6-77CE1B0D2FE5}&quot; pptId=&quot;805&quot;/&gt;&#10;    &lt;slide id=&quot;{A9E655A6-B169-46A6-92A8-DEF14D347F1E}&quot; pptId=&quot;806&quot;/&gt;&#10;    &lt;slide id=&quot;{D8B087A7-1605-4E09-84A3-3ADD6BCAF9EA}&quot; pptId=&quot;807&quot;/&gt;&#10;    &lt;slide id=&quot;{ABA6310C-11D0-4514-9E8B-730589610B55}&quot; pptId=&quot;889&quot;/&gt;&#10;    &lt;slide id=&quot;{FEDE5FE4-E64C-47B7-94ED-4EE8806C1F3B}&quot; pptId=&quot;864&quot;/&gt;&#10;    &lt;slide id=&quot;{B689DE8B-62EA-426E-A572-0A01FF2E373C}&quot; pptId=&quot;865&quot;/&gt;&#10;    &lt;slide id=&quot;{B1F429DA-9EC4-48DD-9F1E-B910BC430B59}&quot; pptId=&quot;890&quot;/&gt;&#10;    &lt;slide id=&quot;{3513FA72-60BC-4656-8122-FEA13F38E7C7}&quot; pptId=&quot;852&quot;/&gt;&#10;    &lt;slide id=&quot;{325B6F70-AD1C-4C72-B5DD-00971C6F5378}&quot; pptId=&quot;853&quot;/&gt;&#10;    &lt;slide id=&quot;{EAB80897-0B15-4FF9-9852-9D1583D37697}&quot; pptId=&quot;867&quot;/&gt;&#10;    &lt;slide id=&quot;{FE267D5F-4920-4CE2-82BD-B3F461167B51}&quot; pptId=&quot;810&quot;/&gt;&#10;    &lt;slide id=&quot;{CF4D29DA-64B8-44AB-B4B4-23E343D9B85D}&quot; pptId=&quot;812&quot;/&gt;&#10;    &lt;slide id=&quot;{830BE5D3-71F4-4B41-A101-4804BE0F99B6}&quot; pptId=&quot;813&quot;/&gt;&#10;    &lt;slide id=&quot;{A691C26C-B45D-47F8-B4C9-ED2BEF510DF9}&quot; pptId=&quot;815&quot;/&gt;&#10;  &lt;/slides&gt;&#10;&#10;  &lt;narration&gt;&#10;    &lt;audioTracks&gt;&#10;      &lt;audioTrack muted=&quot;false&quot; name=&quot;Audio 1&quot; resource=&quot;fd8d9f38&quot; slideId=&quot;{13820631-5690-41A4-9118-EB4AB4A3C04B}&quot; startTime=&quot;0&quot; stepIndex=&quot;0&quot; volume=&quot;1&quot;&gt;&#10;        &lt;audio channels=&quot;1&quot; format=&quot;s16&quot; sampleRate=&quot;44100&quot;/&gt;&#10;      &lt;/audioTrack&gt;&#10;    &lt;/audioTracks&gt;&#10;    &lt;videoTracks/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3944FE52-47D3-4127-A149-DA466F9114D6}" vid="{598CEFF7-5E3D-41B2-9D2B-A5D13B285D3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53921</TotalTime>
  <Words>147</Words>
  <Application>Microsoft Office PowerPoint</Application>
  <PresentationFormat>On-screen Show (16:9)</PresentationFormat>
  <Paragraphs>22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Open Sans</vt:lpstr>
      <vt:lpstr>Segoe UI</vt:lpstr>
      <vt:lpstr>Calibri</vt:lpstr>
      <vt:lpstr>Wingdings 2</vt:lpstr>
      <vt:lpstr>Arial</vt:lpstr>
      <vt:lpstr>2_Theme</vt:lpstr>
      <vt:lpstr>Informatica Data Quality Duplicate Record Management</vt:lpstr>
      <vt:lpstr>PowerPoint Presentation</vt:lpstr>
      <vt:lpstr>PowerPoint Presentation</vt:lpstr>
      <vt:lpstr>PowerPoint Presentation</vt:lpstr>
      <vt:lpstr>PowerPoint Presentation</vt:lpstr>
      <vt:lpstr>Task 1 : IDQ Duplicate Record Exception </vt:lpstr>
      <vt:lpstr>Task 1A : Copy Existing Match Duplicate Mapping  Rename as Match Dup Exception</vt:lpstr>
      <vt:lpstr>PowerPoint Presentation</vt:lpstr>
      <vt:lpstr>PowerPoint Presentation</vt:lpstr>
      <vt:lpstr>PowerPoint Presentation</vt:lpstr>
      <vt:lpstr>Task 2 : Add New Transformation Exception  Duplicate Record Exception</vt:lpstr>
      <vt:lpstr>PowerPoint Presentation</vt:lpstr>
      <vt:lpstr>Task 3 : Configure Exception Transformation Exception  with THreshold</vt:lpstr>
      <vt:lpstr>PowerPoint Presentation</vt:lpstr>
      <vt:lpstr>PowerPoint Presentation</vt:lpstr>
      <vt:lpstr>PowerPoint Presentation</vt:lpstr>
      <vt:lpstr>Task 4 : Map  Exception Transformation  Control Group</vt:lpstr>
      <vt:lpstr>PowerPoint Presentation</vt:lpstr>
      <vt:lpstr>PowerPoint Presentation</vt:lpstr>
      <vt:lpstr>Task 4 : Map  Exception Transformation  Data Group</vt:lpstr>
      <vt:lpstr>PowerPoint Presentation</vt:lpstr>
      <vt:lpstr>Task 5 : Run DATA Viewer on  Exception Transformation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GCP</dc:title>
  <dc:creator>CSS</dc:creator>
  <cp:lastModifiedBy>EE3849</cp:lastModifiedBy>
  <cp:revision>513</cp:revision>
  <dcterms:modified xsi:type="dcterms:W3CDTF">2021-11-09T06:34:09Z</dcterms:modified>
</cp:coreProperties>
</file>